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59" r:id="rId4"/>
    <p:sldId id="260" r:id="rId5"/>
    <p:sldId id="263" r:id="rId6"/>
    <p:sldId id="262" r:id="rId7"/>
    <p:sldId id="261" r:id="rId8"/>
    <p:sldId id="264" r:id="rId9"/>
    <p:sldId id="267"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5B61A7-0937-40C4-9169-50027D9829DF}" type="datetimeFigureOut">
              <a:rPr lang="en-AU" smtClean="0"/>
              <a:t>14/06/2012</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393AE9-1845-4CDD-A6CE-F3B77F378F99}" type="slidenum">
              <a:rPr lang="en-AU" smtClean="0"/>
              <a:t>‹#›</a:t>
            </a:fld>
            <a:endParaRPr lang="en-AU"/>
          </a:p>
        </p:txBody>
      </p:sp>
    </p:spTree>
    <p:extLst>
      <p:ext uri="{BB962C8B-B14F-4D97-AF65-F5344CB8AC3E}">
        <p14:creationId xmlns:p14="http://schemas.microsoft.com/office/powerpoint/2010/main" val="413959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B393AE9-1845-4CDD-A6CE-F3B77F378F99}" type="slidenum">
              <a:rPr lang="en-AU" smtClean="0"/>
              <a:t>1</a:t>
            </a:fld>
            <a:endParaRPr lang="en-AU"/>
          </a:p>
        </p:txBody>
      </p:sp>
    </p:spTree>
    <p:extLst>
      <p:ext uri="{BB962C8B-B14F-4D97-AF65-F5344CB8AC3E}">
        <p14:creationId xmlns:p14="http://schemas.microsoft.com/office/powerpoint/2010/main" val="34175123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B393AE9-1845-4CDD-A6CE-F3B77F378F99}" type="slidenum">
              <a:rPr lang="en-AU">
                <a:solidFill>
                  <a:prstClr val="black"/>
                </a:solidFill>
              </a:rPr>
              <a:pPr/>
              <a:t>10</a:t>
            </a:fld>
            <a:endParaRPr lang="en-AU">
              <a:solidFill>
                <a:prstClr val="black"/>
              </a:solidFill>
            </a:endParaRPr>
          </a:p>
        </p:txBody>
      </p:sp>
    </p:spTree>
    <p:extLst>
      <p:ext uri="{BB962C8B-B14F-4D97-AF65-F5344CB8AC3E}">
        <p14:creationId xmlns:p14="http://schemas.microsoft.com/office/powerpoint/2010/main" val="3417512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B393AE9-1845-4CDD-A6CE-F3B77F378F99}" type="slidenum">
              <a:rPr lang="en-AU" smtClean="0"/>
              <a:t>2</a:t>
            </a:fld>
            <a:endParaRPr lang="en-AU"/>
          </a:p>
        </p:txBody>
      </p:sp>
    </p:spTree>
    <p:extLst>
      <p:ext uri="{BB962C8B-B14F-4D97-AF65-F5344CB8AC3E}">
        <p14:creationId xmlns:p14="http://schemas.microsoft.com/office/powerpoint/2010/main" val="3417512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B393AE9-1845-4CDD-A6CE-F3B77F378F99}" type="slidenum">
              <a:rPr lang="en-AU" smtClean="0"/>
              <a:t>3</a:t>
            </a:fld>
            <a:endParaRPr lang="en-AU"/>
          </a:p>
        </p:txBody>
      </p:sp>
    </p:spTree>
    <p:extLst>
      <p:ext uri="{BB962C8B-B14F-4D97-AF65-F5344CB8AC3E}">
        <p14:creationId xmlns:p14="http://schemas.microsoft.com/office/powerpoint/2010/main" val="3417512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B393AE9-1845-4CDD-A6CE-F3B77F378F99}" type="slidenum">
              <a:rPr lang="en-AU" smtClean="0"/>
              <a:t>4</a:t>
            </a:fld>
            <a:endParaRPr lang="en-AU"/>
          </a:p>
        </p:txBody>
      </p:sp>
    </p:spTree>
    <p:extLst>
      <p:ext uri="{BB962C8B-B14F-4D97-AF65-F5344CB8AC3E}">
        <p14:creationId xmlns:p14="http://schemas.microsoft.com/office/powerpoint/2010/main" val="3417512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B393AE9-1845-4CDD-A6CE-F3B77F378F99}" type="slidenum">
              <a:rPr lang="en-AU" smtClean="0"/>
              <a:t>5</a:t>
            </a:fld>
            <a:endParaRPr lang="en-AU"/>
          </a:p>
        </p:txBody>
      </p:sp>
    </p:spTree>
    <p:extLst>
      <p:ext uri="{BB962C8B-B14F-4D97-AF65-F5344CB8AC3E}">
        <p14:creationId xmlns:p14="http://schemas.microsoft.com/office/powerpoint/2010/main" val="3417512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B393AE9-1845-4CDD-A6CE-F3B77F378F99}" type="slidenum">
              <a:rPr lang="en-AU" smtClean="0"/>
              <a:t>6</a:t>
            </a:fld>
            <a:endParaRPr lang="en-AU"/>
          </a:p>
        </p:txBody>
      </p:sp>
    </p:spTree>
    <p:extLst>
      <p:ext uri="{BB962C8B-B14F-4D97-AF65-F5344CB8AC3E}">
        <p14:creationId xmlns:p14="http://schemas.microsoft.com/office/powerpoint/2010/main" val="3417512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B393AE9-1845-4CDD-A6CE-F3B77F378F99}" type="slidenum">
              <a:rPr lang="en-AU">
                <a:solidFill>
                  <a:prstClr val="black"/>
                </a:solidFill>
              </a:rPr>
              <a:pPr/>
              <a:t>7</a:t>
            </a:fld>
            <a:endParaRPr lang="en-AU">
              <a:solidFill>
                <a:prstClr val="black"/>
              </a:solidFill>
            </a:endParaRPr>
          </a:p>
        </p:txBody>
      </p:sp>
    </p:spTree>
    <p:extLst>
      <p:ext uri="{BB962C8B-B14F-4D97-AF65-F5344CB8AC3E}">
        <p14:creationId xmlns:p14="http://schemas.microsoft.com/office/powerpoint/2010/main" val="34175123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B393AE9-1845-4CDD-A6CE-F3B77F378F99}" type="slidenum">
              <a:rPr lang="en-AU">
                <a:solidFill>
                  <a:prstClr val="black"/>
                </a:solidFill>
              </a:rPr>
              <a:pPr/>
              <a:t>8</a:t>
            </a:fld>
            <a:endParaRPr lang="en-AU">
              <a:solidFill>
                <a:prstClr val="black"/>
              </a:solidFill>
            </a:endParaRPr>
          </a:p>
        </p:txBody>
      </p:sp>
    </p:spTree>
    <p:extLst>
      <p:ext uri="{BB962C8B-B14F-4D97-AF65-F5344CB8AC3E}">
        <p14:creationId xmlns:p14="http://schemas.microsoft.com/office/powerpoint/2010/main" val="34175123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B393AE9-1845-4CDD-A6CE-F3B77F378F99}" type="slidenum">
              <a:rPr lang="en-AU">
                <a:solidFill>
                  <a:prstClr val="black"/>
                </a:solidFill>
              </a:rPr>
              <a:pPr/>
              <a:t>9</a:t>
            </a:fld>
            <a:endParaRPr lang="en-AU">
              <a:solidFill>
                <a:prstClr val="black"/>
              </a:solidFill>
            </a:endParaRPr>
          </a:p>
        </p:txBody>
      </p:sp>
    </p:spTree>
    <p:extLst>
      <p:ext uri="{BB962C8B-B14F-4D97-AF65-F5344CB8AC3E}">
        <p14:creationId xmlns:p14="http://schemas.microsoft.com/office/powerpoint/2010/main" val="3417512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083B7C37-8D89-4B89-BC8D-FE100A2FB245}" type="datetimeFigureOut">
              <a:rPr lang="en-AU" smtClean="0"/>
              <a:t>14/06/2012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25C251C-CE6F-41D7-AB69-1E4D2D553DFC}" type="slidenum">
              <a:rPr lang="en-AU" smtClean="0"/>
              <a:t>‹#›</a:t>
            </a:fld>
            <a:endParaRPr lang="en-AU"/>
          </a:p>
        </p:txBody>
      </p:sp>
    </p:spTree>
    <p:extLst>
      <p:ext uri="{BB962C8B-B14F-4D97-AF65-F5344CB8AC3E}">
        <p14:creationId xmlns:p14="http://schemas.microsoft.com/office/powerpoint/2010/main" val="1629624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83B7C37-8D89-4B89-BC8D-FE100A2FB245}" type="datetimeFigureOut">
              <a:rPr lang="en-AU" smtClean="0"/>
              <a:t>14/06/2012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25C251C-CE6F-41D7-AB69-1E4D2D553DFC}" type="slidenum">
              <a:rPr lang="en-AU" smtClean="0"/>
              <a:t>‹#›</a:t>
            </a:fld>
            <a:endParaRPr lang="en-AU"/>
          </a:p>
        </p:txBody>
      </p:sp>
    </p:spTree>
    <p:extLst>
      <p:ext uri="{BB962C8B-B14F-4D97-AF65-F5344CB8AC3E}">
        <p14:creationId xmlns:p14="http://schemas.microsoft.com/office/powerpoint/2010/main" val="267637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83B7C37-8D89-4B89-BC8D-FE100A2FB245}" type="datetimeFigureOut">
              <a:rPr lang="en-AU" smtClean="0"/>
              <a:t>14/06/2012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25C251C-CE6F-41D7-AB69-1E4D2D553DFC}" type="slidenum">
              <a:rPr lang="en-AU" smtClean="0"/>
              <a:t>‹#›</a:t>
            </a:fld>
            <a:endParaRPr lang="en-AU"/>
          </a:p>
        </p:txBody>
      </p:sp>
    </p:spTree>
    <p:extLst>
      <p:ext uri="{BB962C8B-B14F-4D97-AF65-F5344CB8AC3E}">
        <p14:creationId xmlns:p14="http://schemas.microsoft.com/office/powerpoint/2010/main" val="3897595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83B7C37-8D89-4B89-BC8D-FE100A2FB245}" type="datetimeFigureOut">
              <a:rPr lang="en-AU" smtClean="0"/>
              <a:t>14/06/2012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25C251C-CE6F-41D7-AB69-1E4D2D553DFC}" type="slidenum">
              <a:rPr lang="en-AU" smtClean="0"/>
              <a:t>‹#›</a:t>
            </a:fld>
            <a:endParaRPr lang="en-AU"/>
          </a:p>
        </p:txBody>
      </p:sp>
    </p:spTree>
    <p:extLst>
      <p:ext uri="{BB962C8B-B14F-4D97-AF65-F5344CB8AC3E}">
        <p14:creationId xmlns:p14="http://schemas.microsoft.com/office/powerpoint/2010/main" val="3676822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3B7C37-8D89-4B89-BC8D-FE100A2FB245}" type="datetimeFigureOut">
              <a:rPr lang="en-AU" smtClean="0"/>
              <a:t>14/06/2012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25C251C-CE6F-41D7-AB69-1E4D2D553DFC}" type="slidenum">
              <a:rPr lang="en-AU" smtClean="0"/>
              <a:t>‹#›</a:t>
            </a:fld>
            <a:endParaRPr lang="en-AU"/>
          </a:p>
        </p:txBody>
      </p:sp>
    </p:spTree>
    <p:extLst>
      <p:ext uri="{BB962C8B-B14F-4D97-AF65-F5344CB8AC3E}">
        <p14:creationId xmlns:p14="http://schemas.microsoft.com/office/powerpoint/2010/main" val="3200555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083B7C37-8D89-4B89-BC8D-FE100A2FB245}" type="datetimeFigureOut">
              <a:rPr lang="en-AU" smtClean="0"/>
              <a:t>14/06/2012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25C251C-CE6F-41D7-AB69-1E4D2D553DFC}" type="slidenum">
              <a:rPr lang="en-AU" smtClean="0"/>
              <a:t>‹#›</a:t>
            </a:fld>
            <a:endParaRPr lang="en-AU"/>
          </a:p>
        </p:txBody>
      </p:sp>
    </p:spTree>
    <p:extLst>
      <p:ext uri="{BB962C8B-B14F-4D97-AF65-F5344CB8AC3E}">
        <p14:creationId xmlns:p14="http://schemas.microsoft.com/office/powerpoint/2010/main" val="1745785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083B7C37-8D89-4B89-BC8D-FE100A2FB245}" type="datetimeFigureOut">
              <a:rPr lang="en-AU" smtClean="0"/>
              <a:t>14/06/2012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B25C251C-CE6F-41D7-AB69-1E4D2D553DFC}" type="slidenum">
              <a:rPr lang="en-AU" smtClean="0"/>
              <a:t>‹#›</a:t>
            </a:fld>
            <a:endParaRPr lang="en-AU"/>
          </a:p>
        </p:txBody>
      </p:sp>
    </p:spTree>
    <p:extLst>
      <p:ext uri="{BB962C8B-B14F-4D97-AF65-F5344CB8AC3E}">
        <p14:creationId xmlns:p14="http://schemas.microsoft.com/office/powerpoint/2010/main" val="4252917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083B7C37-8D89-4B89-BC8D-FE100A2FB245}" type="datetimeFigureOut">
              <a:rPr lang="en-AU" smtClean="0"/>
              <a:t>14/06/2012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B25C251C-CE6F-41D7-AB69-1E4D2D553DFC}" type="slidenum">
              <a:rPr lang="en-AU" smtClean="0"/>
              <a:t>‹#›</a:t>
            </a:fld>
            <a:endParaRPr lang="en-AU"/>
          </a:p>
        </p:txBody>
      </p:sp>
    </p:spTree>
    <p:extLst>
      <p:ext uri="{BB962C8B-B14F-4D97-AF65-F5344CB8AC3E}">
        <p14:creationId xmlns:p14="http://schemas.microsoft.com/office/powerpoint/2010/main" val="2631552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3B7C37-8D89-4B89-BC8D-FE100A2FB245}" type="datetimeFigureOut">
              <a:rPr lang="en-AU" smtClean="0"/>
              <a:t>14/06/2012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B25C251C-CE6F-41D7-AB69-1E4D2D553DFC}" type="slidenum">
              <a:rPr lang="en-AU" smtClean="0"/>
              <a:t>‹#›</a:t>
            </a:fld>
            <a:endParaRPr lang="en-AU"/>
          </a:p>
        </p:txBody>
      </p:sp>
    </p:spTree>
    <p:extLst>
      <p:ext uri="{BB962C8B-B14F-4D97-AF65-F5344CB8AC3E}">
        <p14:creationId xmlns:p14="http://schemas.microsoft.com/office/powerpoint/2010/main" val="2913037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3B7C37-8D89-4B89-BC8D-FE100A2FB245}" type="datetimeFigureOut">
              <a:rPr lang="en-AU" smtClean="0"/>
              <a:t>14/06/2012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25C251C-CE6F-41D7-AB69-1E4D2D553DFC}" type="slidenum">
              <a:rPr lang="en-AU" smtClean="0"/>
              <a:t>‹#›</a:t>
            </a:fld>
            <a:endParaRPr lang="en-AU"/>
          </a:p>
        </p:txBody>
      </p:sp>
    </p:spTree>
    <p:extLst>
      <p:ext uri="{BB962C8B-B14F-4D97-AF65-F5344CB8AC3E}">
        <p14:creationId xmlns:p14="http://schemas.microsoft.com/office/powerpoint/2010/main" val="145384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3B7C37-8D89-4B89-BC8D-FE100A2FB245}" type="datetimeFigureOut">
              <a:rPr lang="en-AU" smtClean="0"/>
              <a:t>14/06/2012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25C251C-CE6F-41D7-AB69-1E4D2D553DFC}" type="slidenum">
              <a:rPr lang="en-AU" smtClean="0"/>
              <a:t>‹#›</a:t>
            </a:fld>
            <a:endParaRPr lang="en-AU"/>
          </a:p>
        </p:txBody>
      </p:sp>
    </p:spTree>
    <p:extLst>
      <p:ext uri="{BB962C8B-B14F-4D97-AF65-F5344CB8AC3E}">
        <p14:creationId xmlns:p14="http://schemas.microsoft.com/office/powerpoint/2010/main" val="3358863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3B7C37-8D89-4B89-BC8D-FE100A2FB245}" type="datetimeFigureOut">
              <a:rPr lang="en-AU" smtClean="0"/>
              <a:t>14/06/2012</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5C251C-CE6F-41D7-AB69-1E4D2D553DFC}" type="slidenum">
              <a:rPr lang="en-AU" smtClean="0"/>
              <a:t>‹#›</a:t>
            </a:fld>
            <a:endParaRPr lang="en-AU"/>
          </a:p>
        </p:txBody>
      </p:sp>
    </p:spTree>
    <p:extLst>
      <p:ext uri="{BB962C8B-B14F-4D97-AF65-F5344CB8AC3E}">
        <p14:creationId xmlns:p14="http://schemas.microsoft.com/office/powerpoint/2010/main" val="2092143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gawkerassets.com/assets/images/9/2010/11/fir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39250" cy="693420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8871" y="-2"/>
            <a:ext cx="9239250" cy="6934201"/>
          </a:xfrm>
          <a:prstGeom prst="rect">
            <a:avLst/>
          </a:prstGeom>
          <a:solidFill>
            <a:schemeClr val="tx1">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ctrTitle"/>
          </p:nvPr>
        </p:nvSpPr>
        <p:spPr/>
        <p:txBody>
          <a:bodyPr>
            <a:noAutofit/>
          </a:bodyPr>
          <a:lstStyle/>
          <a:p>
            <a:r>
              <a:rPr lang="en-AU" sz="8000" dirty="0" smtClean="0">
                <a:solidFill>
                  <a:schemeClr val="bg1"/>
                </a:solidFill>
              </a:rPr>
              <a:t>LIGHT YOUR FIRE</a:t>
            </a:r>
            <a:endParaRPr lang="en-AU" sz="8000" dirty="0">
              <a:solidFill>
                <a:schemeClr val="bg1"/>
              </a:solidFill>
            </a:endParaRPr>
          </a:p>
        </p:txBody>
      </p:sp>
    </p:spTree>
    <p:extLst>
      <p:ext uri="{BB962C8B-B14F-4D97-AF65-F5344CB8AC3E}">
        <p14:creationId xmlns:p14="http://schemas.microsoft.com/office/powerpoint/2010/main" val="5492039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gawkerassets.com/assets/images/9/2010/11/fir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39250" cy="693420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1"/>
            <a:ext cx="9239250" cy="6934201"/>
          </a:xfrm>
          <a:prstGeom prst="rect">
            <a:avLst/>
          </a:prstGeom>
          <a:solidFill>
            <a:schemeClr val="tx1">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
        <p:nvSpPr>
          <p:cNvPr id="2" name="Title 1"/>
          <p:cNvSpPr>
            <a:spLocks noGrp="1"/>
          </p:cNvSpPr>
          <p:nvPr>
            <p:ph type="ctrTitle"/>
          </p:nvPr>
        </p:nvSpPr>
        <p:spPr>
          <a:xfrm>
            <a:off x="179512" y="260648"/>
            <a:ext cx="8856984" cy="6480719"/>
          </a:xfrm>
        </p:spPr>
        <p:txBody>
          <a:bodyPr/>
          <a:lstStyle/>
          <a:p>
            <a:pPr>
              <a:spcAft>
                <a:spcPts val="0"/>
              </a:spcAft>
            </a:pPr>
            <a:r>
              <a:rPr lang="en-AU" dirty="0" smtClean="0">
                <a:solidFill>
                  <a:schemeClr val="bg1"/>
                </a:solidFill>
                <a:effectLst/>
                <a:latin typeface="Arial"/>
                <a:ea typeface="Times New Roman"/>
              </a:rPr>
              <a:t>He’s </a:t>
            </a:r>
            <a:r>
              <a:rPr lang="en-AU" dirty="0" err="1" smtClean="0">
                <a:solidFill>
                  <a:schemeClr val="bg1"/>
                </a:solidFill>
                <a:effectLst/>
                <a:latin typeface="Arial"/>
                <a:ea typeface="Times New Roman"/>
              </a:rPr>
              <a:t>gonna</a:t>
            </a:r>
            <a:r>
              <a:rPr lang="en-AU" dirty="0" smtClean="0">
                <a:solidFill>
                  <a:schemeClr val="bg1"/>
                </a:solidFill>
                <a:effectLst/>
                <a:latin typeface="Arial"/>
                <a:ea typeface="Times New Roman"/>
              </a:rPr>
              <a:t> light your fire</a:t>
            </a:r>
            <a:br>
              <a:rPr lang="en-AU" dirty="0" smtClean="0">
                <a:solidFill>
                  <a:schemeClr val="bg1"/>
                </a:solidFill>
                <a:effectLst/>
                <a:latin typeface="Arial"/>
                <a:ea typeface="Times New Roman"/>
              </a:rPr>
            </a:br>
            <a:r>
              <a:rPr lang="en-AU" dirty="0" smtClean="0">
                <a:solidFill>
                  <a:schemeClr val="bg1"/>
                </a:solidFill>
                <a:effectLst/>
                <a:latin typeface="Arial"/>
                <a:ea typeface="Times New Roman"/>
              </a:rPr>
              <a:t>He’s </a:t>
            </a:r>
            <a:r>
              <a:rPr lang="en-AU" dirty="0" err="1" smtClean="0">
                <a:solidFill>
                  <a:schemeClr val="bg1"/>
                </a:solidFill>
                <a:effectLst/>
                <a:latin typeface="Arial"/>
                <a:ea typeface="Times New Roman"/>
              </a:rPr>
              <a:t>gonna</a:t>
            </a:r>
            <a:r>
              <a:rPr lang="en-AU" dirty="0" smtClean="0">
                <a:solidFill>
                  <a:schemeClr val="bg1"/>
                </a:solidFill>
                <a:effectLst/>
                <a:latin typeface="Arial"/>
                <a:ea typeface="Times New Roman"/>
              </a:rPr>
              <a:t> fill your lives from morning til night.</a:t>
            </a:r>
            <a:br>
              <a:rPr lang="en-AU" dirty="0" smtClean="0">
                <a:solidFill>
                  <a:schemeClr val="bg1"/>
                </a:solidFill>
                <a:effectLst/>
                <a:latin typeface="Arial"/>
                <a:ea typeface="Times New Roman"/>
              </a:rPr>
            </a:br>
            <a:r>
              <a:rPr lang="en-AU" dirty="0" smtClean="0">
                <a:solidFill>
                  <a:schemeClr val="bg1"/>
                </a:solidFill>
                <a:effectLst/>
                <a:latin typeface="Arial"/>
                <a:ea typeface="Times New Roman"/>
              </a:rPr>
              <a:t>He’s </a:t>
            </a:r>
            <a:r>
              <a:rPr lang="en-AU" dirty="0" err="1" smtClean="0">
                <a:solidFill>
                  <a:schemeClr val="bg1"/>
                </a:solidFill>
                <a:effectLst/>
                <a:latin typeface="Arial"/>
                <a:ea typeface="Times New Roman"/>
              </a:rPr>
              <a:t>gonna</a:t>
            </a:r>
            <a:r>
              <a:rPr lang="en-AU" dirty="0" smtClean="0">
                <a:solidFill>
                  <a:schemeClr val="bg1"/>
                </a:solidFill>
                <a:effectLst/>
                <a:latin typeface="Arial"/>
                <a:ea typeface="Times New Roman"/>
              </a:rPr>
              <a:t> light your fire.” </a:t>
            </a:r>
            <a:endParaRPr lang="en-AU" dirty="0">
              <a:solidFill>
                <a:schemeClr val="bg1"/>
              </a:solidFill>
            </a:endParaRPr>
          </a:p>
        </p:txBody>
      </p:sp>
    </p:spTree>
    <p:extLst>
      <p:ext uri="{BB962C8B-B14F-4D97-AF65-F5344CB8AC3E}">
        <p14:creationId xmlns:p14="http://schemas.microsoft.com/office/powerpoint/2010/main" val="30804886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gawkerassets.com/assets/images/9/2010/11/fir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39250" cy="693420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1"/>
            <a:ext cx="9239250" cy="6934201"/>
          </a:xfrm>
          <a:prstGeom prst="rect">
            <a:avLst/>
          </a:prstGeom>
          <a:solidFill>
            <a:schemeClr val="tx1">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ctrTitle"/>
          </p:nvPr>
        </p:nvSpPr>
        <p:spPr>
          <a:xfrm>
            <a:off x="323528" y="332656"/>
            <a:ext cx="8784976" cy="6408711"/>
          </a:xfrm>
        </p:spPr>
        <p:txBody>
          <a:bodyPr/>
          <a:lstStyle/>
          <a:p>
            <a:r>
              <a:rPr lang="en-AU" dirty="0">
                <a:solidFill>
                  <a:schemeClr val="bg1"/>
                </a:solidFill>
              </a:rPr>
              <a:t>A long time ago in Jerusalem Jesus left his friends but he said to them,</a:t>
            </a:r>
            <a:br>
              <a:rPr lang="en-AU" dirty="0">
                <a:solidFill>
                  <a:schemeClr val="bg1"/>
                </a:solidFill>
              </a:rPr>
            </a:br>
            <a:r>
              <a:rPr lang="en-AU" dirty="0">
                <a:solidFill>
                  <a:schemeClr val="bg1"/>
                </a:solidFill>
              </a:rPr>
              <a:t>“I’m leaving you a job to witness to me in the World.</a:t>
            </a:r>
            <a:br>
              <a:rPr lang="en-AU" dirty="0">
                <a:solidFill>
                  <a:schemeClr val="bg1"/>
                </a:solidFill>
              </a:rPr>
            </a:br>
            <a:r>
              <a:rPr lang="en-AU" dirty="0">
                <a:solidFill>
                  <a:schemeClr val="bg1"/>
                </a:solidFill>
              </a:rPr>
              <a:t>Don’t leave this town, cause in a few day’s time the Holy Spirit’s </a:t>
            </a:r>
            <a:r>
              <a:rPr lang="en-AU" dirty="0" err="1">
                <a:solidFill>
                  <a:schemeClr val="bg1"/>
                </a:solidFill>
              </a:rPr>
              <a:t>gonna</a:t>
            </a:r>
            <a:r>
              <a:rPr lang="en-AU" dirty="0">
                <a:solidFill>
                  <a:schemeClr val="bg1"/>
                </a:solidFill>
              </a:rPr>
              <a:t> blow your minds</a:t>
            </a:r>
            <a:br>
              <a:rPr lang="en-AU" dirty="0">
                <a:solidFill>
                  <a:schemeClr val="bg1"/>
                </a:solidFill>
              </a:rPr>
            </a:br>
            <a:r>
              <a:rPr lang="en-AU" dirty="0">
                <a:solidFill>
                  <a:schemeClr val="bg1"/>
                </a:solidFill>
              </a:rPr>
              <a:t>With God’s Power from on high.</a:t>
            </a:r>
            <a:br>
              <a:rPr lang="en-AU" dirty="0">
                <a:solidFill>
                  <a:schemeClr val="bg1"/>
                </a:solidFill>
              </a:rPr>
            </a:br>
            <a:endParaRPr lang="en-AU" dirty="0">
              <a:solidFill>
                <a:schemeClr val="bg1"/>
              </a:solidFill>
            </a:endParaRPr>
          </a:p>
        </p:txBody>
      </p:sp>
    </p:spTree>
    <p:extLst>
      <p:ext uri="{BB962C8B-B14F-4D97-AF65-F5344CB8AC3E}">
        <p14:creationId xmlns:p14="http://schemas.microsoft.com/office/powerpoint/2010/main" val="549203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gawkerassets.com/assets/images/9/2010/11/fir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39250" cy="693420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1"/>
            <a:ext cx="9239250" cy="6934201"/>
          </a:xfrm>
          <a:prstGeom prst="rect">
            <a:avLst/>
          </a:prstGeom>
          <a:solidFill>
            <a:schemeClr val="tx1">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ctrTitle"/>
          </p:nvPr>
        </p:nvSpPr>
        <p:spPr>
          <a:xfrm>
            <a:off x="179512" y="260648"/>
            <a:ext cx="8856984" cy="6480719"/>
          </a:xfrm>
        </p:spPr>
        <p:txBody>
          <a:bodyPr/>
          <a:lstStyle/>
          <a:p>
            <a:pPr>
              <a:spcAft>
                <a:spcPts val="0"/>
              </a:spcAft>
            </a:pPr>
            <a:r>
              <a:rPr lang="en-AU" dirty="0" smtClean="0">
                <a:solidFill>
                  <a:schemeClr val="bg1"/>
                </a:solidFill>
                <a:effectLst/>
                <a:latin typeface="Arial"/>
                <a:ea typeface="Times New Roman"/>
              </a:rPr>
              <a:t>He’s </a:t>
            </a:r>
            <a:r>
              <a:rPr lang="en-AU" dirty="0" err="1" smtClean="0">
                <a:solidFill>
                  <a:schemeClr val="bg1"/>
                </a:solidFill>
                <a:effectLst/>
                <a:latin typeface="Arial"/>
                <a:ea typeface="Times New Roman"/>
              </a:rPr>
              <a:t>gonna</a:t>
            </a:r>
            <a:r>
              <a:rPr lang="en-AU" dirty="0" smtClean="0">
                <a:solidFill>
                  <a:schemeClr val="bg1"/>
                </a:solidFill>
                <a:effectLst/>
                <a:latin typeface="Arial"/>
                <a:ea typeface="Times New Roman"/>
              </a:rPr>
              <a:t> light your fire</a:t>
            </a:r>
            <a:br>
              <a:rPr lang="en-AU" dirty="0" smtClean="0">
                <a:solidFill>
                  <a:schemeClr val="bg1"/>
                </a:solidFill>
                <a:effectLst/>
                <a:latin typeface="Arial"/>
                <a:ea typeface="Times New Roman"/>
              </a:rPr>
            </a:br>
            <a:r>
              <a:rPr lang="en-AU" dirty="0" smtClean="0">
                <a:solidFill>
                  <a:schemeClr val="bg1"/>
                </a:solidFill>
                <a:effectLst/>
                <a:latin typeface="Arial"/>
                <a:ea typeface="Times New Roman"/>
              </a:rPr>
              <a:t>He’s </a:t>
            </a:r>
            <a:r>
              <a:rPr lang="en-AU" dirty="0" err="1" smtClean="0">
                <a:solidFill>
                  <a:schemeClr val="bg1"/>
                </a:solidFill>
                <a:effectLst/>
                <a:latin typeface="Arial"/>
                <a:ea typeface="Times New Roman"/>
              </a:rPr>
              <a:t>gonna</a:t>
            </a:r>
            <a:r>
              <a:rPr lang="en-AU" dirty="0" smtClean="0">
                <a:solidFill>
                  <a:schemeClr val="bg1"/>
                </a:solidFill>
                <a:effectLst/>
                <a:latin typeface="Arial"/>
                <a:ea typeface="Times New Roman"/>
              </a:rPr>
              <a:t> fill your lives from morning til night.</a:t>
            </a:r>
            <a:br>
              <a:rPr lang="en-AU" dirty="0" smtClean="0">
                <a:solidFill>
                  <a:schemeClr val="bg1"/>
                </a:solidFill>
                <a:effectLst/>
                <a:latin typeface="Arial"/>
                <a:ea typeface="Times New Roman"/>
              </a:rPr>
            </a:br>
            <a:r>
              <a:rPr lang="en-AU" dirty="0" smtClean="0">
                <a:solidFill>
                  <a:schemeClr val="bg1"/>
                </a:solidFill>
                <a:effectLst/>
                <a:latin typeface="Arial"/>
                <a:ea typeface="Times New Roman"/>
              </a:rPr>
              <a:t>He’s </a:t>
            </a:r>
            <a:r>
              <a:rPr lang="en-AU" dirty="0" err="1" smtClean="0">
                <a:solidFill>
                  <a:schemeClr val="bg1"/>
                </a:solidFill>
                <a:effectLst/>
                <a:latin typeface="Arial"/>
                <a:ea typeface="Times New Roman"/>
              </a:rPr>
              <a:t>gonna</a:t>
            </a:r>
            <a:r>
              <a:rPr lang="en-AU" dirty="0" smtClean="0">
                <a:solidFill>
                  <a:schemeClr val="bg1"/>
                </a:solidFill>
                <a:effectLst/>
                <a:latin typeface="Arial"/>
                <a:ea typeface="Times New Roman"/>
              </a:rPr>
              <a:t> light your fire.”</a:t>
            </a:r>
            <a:br>
              <a:rPr lang="en-AU" dirty="0" smtClean="0">
                <a:solidFill>
                  <a:schemeClr val="bg1"/>
                </a:solidFill>
                <a:effectLst/>
                <a:latin typeface="Arial"/>
                <a:ea typeface="Times New Roman"/>
              </a:rPr>
            </a:br>
            <a:r>
              <a:rPr lang="en-AU" dirty="0" smtClean="0">
                <a:effectLst/>
                <a:latin typeface="Arial"/>
                <a:ea typeface="Times New Roman"/>
              </a:rPr>
              <a:t> </a:t>
            </a:r>
            <a:br>
              <a:rPr lang="en-AU" dirty="0" smtClean="0">
                <a:effectLst/>
                <a:latin typeface="Arial"/>
                <a:ea typeface="Times New Roman"/>
              </a:rPr>
            </a:br>
            <a:endParaRPr lang="en-AU" dirty="0">
              <a:solidFill>
                <a:schemeClr val="bg1"/>
              </a:solidFill>
            </a:endParaRPr>
          </a:p>
        </p:txBody>
      </p:sp>
    </p:spTree>
    <p:extLst>
      <p:ext uri="{BB962C8B-B14F-4D97-AF65-F5344CB8AC3E}">
        <p14:creationId xmlns:p14="http://schemas.microsoft.com/office/powerpoint/2010/main" val="5492039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gawkerassets.com/assets/images/9/2010/11/fir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39250" cy="693420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1"/>
            <a:ext cx="9239250" cy="6934201"/>
          </a:xfrm>
          <a:prstGeom prst="rect">
            <a:avLst/>
          </a:prstGeom>
          <a:solidFill>
            <a:schemeClr val="tx1">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ctrTitle"/>
          </p:nvPr>
        </p:nvSpPr>
        <p:spPr>
          <a:xfrm>
            <a:off x="179512" y="116632"/>
            <a:ext cx="8964488" cy="6741367"/>
          </a:xfrm>
        </p:spPr>
        <p:txBody>
          <a:bodyPr>
            <a:noAutofit/>
          </a:bodyPr>
          <a:lstStyle/>
          <a:p>
            <a:r>
              <a:rPr lang="en-AU" sz="4000" dirty="0" smtClean="0">
                <a:solidFill>
                  <a:schemeClr val="bg1"/>
                </a:solidFill>
              </a:rPr>
              <a:t/>
            </a:r>
            <a:br>
              <a:rPr lang="en-AU" sz="4000" dirty="0" smtClean="0">
                <a:solidFill>
                  <a:schemeClr val="bg1"/>
                </a:solidFill>
              </a:rPr>
            </a:br>
            <a:r>
              <a:rPr lang="en-AU" sz="4000" dirty="0" smtClean="0">
                <a:solidFill>
                  <a:schemeClr val="bg1"/>
                </a:solidFill>
              </a:rPr>
              <a:t>Jesus </a:t>
            </a:r>
            <a:r>
              <a:rPr lang="en-AU" sz="4000" dirty="0">
                <a:solidFill>
                  <a:schemeClr val="bg1"/>
                </a:solidFill>
              </a:rPr>
              <a:t>went to Heaven like He said He would. </a:t>
            </a:r>
            <a:br>
              <a:rPr lang="en-AU" sz="4000" dirty="0">
                <a:solidFill>
                  <a:schemeClr val="bg1"/>
                </a:solidFill>
              </a:rPr>
            </a:br>
            <a:r>
              <a:rPr lang="en-AU" sz="4000" dirty="0">
                <a:solidFill>
                  <a:schemeClr val="bg1"/>
                </a:solidFill>
              </a:rPr>
              <a:t>The disciples stayed together like He said they should</a:t>
            </a:r>
            <a:br>
              <a:rPr lang="en-AU" sz="4000" dirty="0">
                <a:solidFill>
                  <a:schemeClr val="bg1"/>
                </a:solidFill>
              </a:rPr>
            </a:br>
            <a:r>
              <a:rPr lang="en-AU" sz="4000" dirty="0">
                <a:solidFill>
                  <a:schemeClr val="bg1"/>
                </a:solidFill>
              </a:rPr>
              <a:t>They worshiped and prayed together every day.</a:t>
            </a:r>
            <a:br>
              <a:rPr lang="en-AU" sz="4000" dirty="0">
                <a:solidFill>
                  <a:schemeClr val="bg1"/>
                </a:solidFill>
              </a:rPr>
            </a:br>
            <a:r>
              <a:rPr lang="en-AU" sz="4000" dirty="0">
                <a:solidFill>
                  <a:schemeClr val="bg1"/>
                </a:solidFill>
              </a:rPr>
              <a:t>But as each day went their hearts were stirred</a:t>
            </a:r>
            <a:br>
              <a:rPr lang="en-AU" sz="4000" dirty="0">
                <a:solidFill>
                  <a:schemeClr val="bg1"/>
                </a:solidFill>
              </a:rPr>
            </a:br>
            <a:r>
              <a:rPr lang="en-AU" sz="4000" dirty="0">
                <a:solidFill>
                  <a:schemeClr val="bg1"/>
                </a:solidFill>
              </a:rPr>
              <a:t>They waited for his promise, they remembered His Word,</a:t>
            </a:r>
            <a:br>
              <a:rPr lang="en-AU" sz="4000" dirty="0">
                <a:solidFill>
                  <a:schemeClr val="bg1"/>
                </a:solidFill>
              </a:rPr>
            </a:br>
            <a:r>
              <a:rPr lang="en-AU" sz="4000" dirty="0">
                <a:solidFill>
                  <a:schemeClr val="bg1"/>
                </a:solidFill>
              </a:rPr>
              <a:t>“My gift is coming, the Spirit’s on His way.”</a:t>
            </a:r>
            <a:br>
              <a:rPr lang="en-AU" sz="4000" dirty="0">
                <a:solidFill>
                  <a:schemeClr val="bg1"/>
                </a:solidFill>
              </a:rPr>
            </a:br>
            <a:endParaRPr lang="en-AU" sz="4000" dirty="0">
              <a:solidFill>
                <a:schemeClr val="bg1"/>
              </a:solidFill>
            </a:endParaRPr>
          </a:p>
        </p:txBody>
      </p:sp>
    </p:spTree>
    <p:extLst>
      <p:ext uri="{BB962C8B-B14F-4D97-AF65-F5344CB8AC3E}">
        <p14:creationId xmlns:p14="http://schemas.microsoft.com/office/powerpoint/2010/main" val="5492039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gawkerassets.com/assets/images/9/2010/11/fir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39250" cy="693420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1"/>
            <a:ext cx="9239250" cy="6934201"/>
          </a:xfrm>
          <a:prstGeom prst="rect">
            <a:avLst/>
          </a:prstGeom>
          <a:solidFill>
            <a:schemeClr val="tx1">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ctrTitle"/>
          </p:nvPr>
        </p:nvSpPr>
        <p:spPr>
          <a:xfrm>
            <a:off x="179512" y="260648"/>
            <a:ext cx="8856984" cy="6480719"/>
          </a:xfrm>
        </p:spPr>
        <p:txBody>
          <a:bodyPr/>
          <a:lstStyle/>
          <a:p>
            <a:pPr>
              <a:spcAft>
                <a:spcPts val="0"/>
              </a:spcAft>
            </a:pPr>
            <a:r>
              <a:rPr lang="en-AU" sz="4000" dirty="0" smtClean="0">
                <a:solidFill>
                  <a:schemeClr val="bg1"/>
                </a:solidFill>
                <a:effectLst/>
                <a:latin typeface="Arial"/>
                <a:ea typeface="Times New Roman"/>
              </a:rPr>
              <a:t>He’s </a:t>
            </a:r>
            <a:r>
              <a:rPr lang="en-AU" sz="4000" dirty="0" err="1" smtClean="0">
                <a:solidFill>
                  <a:schemeClr val="bg1"/>
                </a:solidFill>
                <a:effectLst/>
                <a:latin typeface="Arial"/>
                <a:ea typeface="Times New Roman"/>
              </a:rPr>
              <a:t>gonna</a:t>
            </a:r>
            <a:r>
              <a:rPr lang="en-AU" sz="4000" dirty="0" smtClean="0">
                <a:solidFill>
                  <a:schemeClr val="bg1"/>
                </a:solidFill>
                <a:effectLst/>
                <a:latin typeface="Arial"/>
                <a:ea typeface="Times New Roman"/>
              </a:rPr>
              <a:t> light your fire</a:t>
            </a:r>
            <a:br>
              <a:rPr lang="en-AU" sz="4000" dirty="0" smtClean="0">
                <a:solidFill>
                  <a:schemeClr val="bg1"/>
                </a:solidFill>
                <a:effectLst/>
                <a:latin typeface="Arial"/>
                <a:ea typeface="Times New Roman"/>
              </a:rPr>
            </a:br>
            <a:r>
              <a:rPr lang="en-AU" sz="4000" dirty="0" smtClean="0">
                <a:solidFill>
                  <a:schemeClr val="bg1"/>
                </a:solidFill>
                <a:effectLst/>
                <a:latin typeface="Arial"/>
                <a:ea typeface="Times New Roman"/>
              </a:rPr>
              <a:t>He’s </a:t>
            </a:r>
            <a:r>
              <a:rPr lang="en-AU" sz="4000" dirty="0" err="1" smtClean="0">
                <a:solidFill>
                  <a:schemeClr val="bg1"/>
                </a:solidFill>
                <a:effectLst/>
                <a:latin typeface="Arial"/>
                <a:ea typeface="Times New Roman"/>
              </a:rPr>
              <a:t>gonna</a:t>
            </a:r>
            <a:r>
              <a:rPr lang="en-AU" sz="4000" dirty="0" smtClean="0">
                <a:solidFill>
                  <a:schemeClr val="bg1"/>
                </a:solidFill>
                <a:effectLst/>
                <a:latin typeface="Arial"/>
                <a:ea typeface="Times New Roman"/>
              </a:rPr>
              <a:t> fill your lives from morning til night.</a:t>
            </a:r>
            <a:br>
              <a:rPr lang="en-AU" sz="4000" dirty="0" smtClean="0">
                <a:solidFill>
                  <a:schemeClr val="bg1"/>
                </a:solidFill>
                <a:effectLst/>
                <a:latin typeface="Arial"/>
                <a:ea typeface="Times New Roman"/>
              </a:rPr>
            </a:br>
            <a:r>
              <a:rPr lang="en-AU" sz="4000" dirty="0" smtClean="0">
                <a:solidFill>
                  <a:schemeClr val="bg1"/>
                </a:solidFill>
                <a:effectLst/>
                <a:latin typeface="Arial"/>
                <a:ea typeface="Times New Roman"/>
              </a:rPr>
              <a:t>He’s </a:t>
            </a:r>
            <a:r>
              <a:rPr lang="en-AU" sz="4000" dirty="0" err="1" smtClean="0">
                <a:solidFill>
                  <a:schemeClr val="bg1"/>
                </a:solidFill>
                <a:effectLst/>
                <a:latin typeface="Arial"/>
                <a:ea typeface="Times New Roman"/>
              </a:rPr>
              <a:t>gonna</a:t>
            </a:r>
            <a:r>
              <a:rPr lang="en-AU" sz="4000" dirty="0" smtClean="0">
                <a:solidFill>
                  <a:schemeClr val="bg1"/>
                </a:solidFill>
                <a:effectLst/>
                <a:latin typeface="Arial"/>
                <a:ea typeface="Times New Roman"/>
              </a:rPr>
              <a:t> light your fire.”</a:t>
            </a:r>
            <a:br>
              <a:rPr lang="en-AU" sz="4000" dirty="0" smtClean="0">
                <a:solidFill>
                  <a:schemeClr val="bg1"/>
                </a:solidFill>
                <a:effectLst/>
                <a:latin typeface="Arial"/>
                <a:ea typeface="Times New Roman"/>
              </a:rPr>
            </a:br>
            <a:r>
              <a:rPr lang="en-AU" dirty="0" smtClean="0">
                <a:effectLst/>
                <a:latin typeface="Arial"/>
                <a:ea typeface="Times New Roman"/>
              </a:rPr>
              <a:t> </a:t>
            </a:r>
            <a:br>
              <a:rPr lang="en-AU" dirty="0" smtClean="0">
                <a:effectLst/>
                <a:latin typeface="Arial"/>
                <a:ea typeface="Times New Roman"/>
              </a:rPr>
            </a:br>
            <a:endParaRPr lang="en-AU" dirty="0">
              <a:solidFill>
                <a:schemeClr val="bg1"/>
              </a:solidFill>
            </a:endParaRPr>
          </a:p>
        </p:txBody>
      </p:sp>
    </p:spTree>
    <p:extLst>
      <p:ext uri="{BB962C8B-B14F-4D97-AF65-F5344CB8AC3E}">
        <p14:creationId xmlns:p14="http://schemas.microsoft.com/office/powerpoint/2010/main" val="14939840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gawkerassets.com/assets/images/9/2010/11/fir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39250" cy="693420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1"/>
            <a:ext cx="9239250" cy="6934201"/>
          </a:xfrm>
          <a:prstGeom prst="rect">
            <a:avLst/>
          </a:prstGeom>
          <a:solidFill>
            <a:schemeClr val="tx1">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ctrTitle"/>
          </p:nvPr>
        </p:nvSpPr>
        <p:spPr>
          <a:xfrm>
            <a:off x="179512" y="116632"/>
            <a:ext cx="8964488" cy="6741367"/>
          </a:xfrm>
        </p:spPr>
        <p:txBody>
          <a:bodyPr>
            <a:noAutofit/>
          </a:bodyPr>
          <a:lstStyle/>
          <a:p>
            <a:pPr>
              <a:spcAft>
                <a:spcPts val="0"/>
              </a:spcAft>
            </a:pPr>
            <a:r>
              <a:rPr lang="en-AU" sz="4000" dirty="0" smtClean="0">
                <a:solidFill>
                  <a:schemeClr val="bg1"/>
                </a:solidFill>
                <a:effectLst/>
                <a:latin typeface="Arial"/>
                <a:ea typeface="Times New Roman"/>
              </a:rPr>
              <a:t>On Pentecost day they were gathered in one place.</a:t>
            </a:r>
            <a:br>
              <a:rPr lang="en-AU" sz="4000" dirty="0" smtClean="0">
                <a:solidFill>
                  <a:schemeClr val="bg1"/>
                </a:solidFill>
                <a:effectLst/>
                <a:latin typeface="Arial"/>
                <a:ea typeface="Times New Roman"/>
              </a:rPr>
            </a:br>
            <a:r>
              <a:rPr lang="en-AU" sz="4000" dirty="0" smtClean="0">
                <a:solidFill>
                  <a:schemeClr val="bg1"/>
                </a:solidFill>
                <a:effectLst/>
                <a:latin typeface="Arial"/>
                <a:ea typeface="Times New Roman"/>
              </a:rPr>
              <a:t>The sound of a mighty wind completely filled the space.</a:t>
            </a:r>
            <a:br>
              <a:rPr lang="en-AU" sz="4000" dirty="0" smtClean="0">
                <a:solidFill>
                  <a:schemeClr val="bg1"/>
                </a:solidFill>
                <a:effectLst/>
                <a:latin typeface="Arial"/>
                <a:ea typeface="Times New Roman"/>
              </a:rPr>
            </a:br>
            <a:r>
              <a:rPr lang="en-AU" sz="4000" dirty="0" smtClean="0">
                <a:solidFill>
                  <a:schemeClr val="bg1"/>
                </a:solidFill>
                <a:effectLst/>
                <a:latin typeface="Arial"/>
                <a:ea typeface="Times New Roman"/>
              </a:rPr>
              <a:t>The Holy Spirit came just like He said.</a:t>
            </a:r>
            <a:br>
              <a:rPr lang="en-AU" sz="4000" dirty="0" smtClean="0">
                <a:solidFill>
                  <a:schemeClr val="bg1"/>
                </a:solidFill>
                <a:effectLst/>
                <a:latin typeface="Arial"/>
                <a:ea typeface="Times New Roman"/>
              </a:rPr>
            </a:br>
            <a:r>
              <a:rPr lang="en-AU" sz="4000" dirty="0" smtClean="0">
                <a:solidFill>
                  <a:schemeClr val="bg1"/>
                </a:solidFill>
                <a:effectLst/>
                <a:latin typeface="Arial"/>
                <a:ea typeface="Times New Roman"/>
              </a:rPr>
              <a:t>Flames of fire descended on them,</a:t>
            </a:r>
            <a:br>
              <a:rPr lang="en-AU" sz="4000" dirty="0" smtClean="0">
                <a:solidFill>
                  <a:schemeClr val="bg1"/>
                </a:solidFill>
                <a:effectLst/>
                <a:latin typeface="Arial"/>
                <a:ea typeface="Times New Roman"/>
              </a:rPr>
            </a:br>
            <a:r>
              <a:rPr lang="en-AU" sz="4000" dirty="0" smtClean="0">
                <a:solidFill>
                  <a:schemeClr val="bg1"/>
                </a:solidFill>
                <a:effectLst/>
                <a:latin typeface="Arial"/>
                <a:ea typeface="Times New Roman"/>
              </a:rPr>
              <a:t>Filled them with joy and God’s enthusiasm.</a:t>
            </a:r>
            <a:br>
              <a:rPr lang="en-AU" sz="4000" dirty="0" smtClean="0">
                <a:solidFill>
                  <a:schemeClr val="bg1"/>
                </a:solidFill>
                <a:effectLst/>
                <a:latin typeface="Arial"/>
                <a:ea typeface="Times New Roman"/>
              </a:rPr>
            </a:br>
            <a:r>
              <a:rPr lang="en-AU" sz="4000" dirty="0" smtClean="0">
                <a:solidFill>
                  <a:schemeClr val="bg1"/>
                </a:solidFill>
                <a:effectLst/>
                <a:latin typeface="Arial"/>
                <a:ea typeface="Times New Roman"/>
              </a:rPr>
              <a:t>They started speaking boldly as the Spirit led.</a:t>
            </a:r>
            <a:br>
              <a:rPr lang="en-AU" sz="4000" dirty="0" smtClean="0">
                <a:solidFill>
                  <a:schemeClr val="bg1"/>
                </a:solidFill>
                <a:effectLst/>
                <a:latin typeface="Arial"/>
                <a:ea typeface="Times New Roman"/>
              </a:rPr>
            </a:br>
            <a:endParaRPr lang="en-AU" sz="4000" dirty="0">
              <a:solidFill>
                <a:schemeClr val="bg1"/>
              </a:solidFill>
            </a:endParaRPr>
          </a:p>
        </p:txBody>
      </p:sp>
    </p:spTree>
    <p:extLst>
      <p:ext uri="{BB962C8B-B14F-4D97-AF65-F5344CB8AC3E}">
        <p14:creationId xmlns:p14="http://schemas.microsoft.com/office/powerpoint/2010/main" val="42065323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gawkerassets.com/assets/images/9/2010/11/fir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39250" cy="693420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1"/>
            <a:ext cx="9239250" cy="6934201"/>
          </a:xfrm>
          <a:prstGeom prst="rect">
            <a:avLst/>
          </a:prstGeom>
          <a:solidFill>
            <a:schemeClr val="tx1">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
        <p:nvSpPr>
          <p:cNvPr id="2" name="Title 1"/>
          <p:cNvSpPr>
            <a:spLocks noGrp="1"/>
          </p:cNvSpPr>
          <p:nvPr>
            <p:ph type="ctrTitle"/>
          </p:nvPr>
        </p:nvSpPr>
        <p:spPr>
          <a:xfrm>
            <a:off x="179512" y="260648"/>
            <a:ext cx="8856984" cy="6480719"/>
          </a:xfrm>
        </p:spPr>
        <p:txBody>
          <a:bodyPr>
            <a:normAutofit fontScale="90000"/>
          </a:bodyPr>
          <a:lstStyle/>
          <a:p>
            <a:pPr>
              <a:spcAft>
                <a:spcPts val="0"/>
              </a:spcAft>
            </a:pPr>
            <a:r>
              <a:rPr lang="en-AU" dirty="0" smtClean="0">
                <a:solidFill>
                  <a:schemeClr val="bg1"/>
                </a:solidFill>
                <a:effectLst/>
                <a:latin typeface="Arial"/>
                <a:ea typeface="Times New Roman"/>
              </a:rPr>
              <a:t>He’s </a:t>
            </a:r>
            <a:r>
              <a:rPr lang="en-AU" dirty="0" err="1" smtClean="0">
                <a:solidFill>
                  <a:schemeClr val="bg1"/>
                </a:solidFill>
                <a:effectLst/>
                <a:latin typeface="Arial"/>
                <a:ea typeface="Times New Roman"/>
              </a:rPr>
              <a:t>gonna</a:t>
            </a:r>
            <a:r>
              <a:rPr lang="en-AU" dirty="0" smtClean="0">
                <a:solidFill>
                  <a:schemeClr val="bg1"/>
                </a:solidFill>
                <a:effectLst/>
                <a:latin typeface="Arial"/>
                <a:ea typeface="Times New Roman"/>
              </a:rPr>
              <a:t> light your fire</a:t>
            </a:r>
            <a:br>
              <a:rPr lang="en-AU" dirty="0" smtClean="0">
                <a:solidFill>
                  <a:schemeClr val="bg1"/>
                </a:solidFill>
                <a:effectLst/>
                <a:latin typeface="Arial"/>
                <a:ea typeface="Times New Roman"/>
              </a:rPr>
            </a:br>
            <a:r>
              <a:rPr lang="en-AU" dirty="0" smtClean="0">
                <a:solidFill>
                  <a:schemeClr val="bg1"/>
                </a:solidFill>
                <a:effectLst/>
                <a:latin typeface="Arial"/>
                <a:ea typeface="Times New Roman"/>
              </a:rPr>
              <a:t>He’s </a:t>
            </a:r>
            <a:r>
              <a:rPr lang="en-AU" dirty="0" err="1" smtClean="0">
                <a:solidFill>
                  <a:schemeClr val="bg1"/>
                </a:solidFill>
                <a:effectLst/>
                <a:latin typeface="Arial"/>
                <a:ea typeface="Times New Roman"/>
              </a:rPr>
              <a:t>gonna</a:t>
            </a:r>
            <a:r>
              <a:rPr lang="en-AU" dirty="0" smtClean="0">
                <a:solidFill>
                  <a:schemeClr val="bg1"/>
                </a:solidFill>
                <a:effectLst/>
                <a:latin typeface="Arial"/>
                <a:ea typeface="Times New Roman"/>
              </a:rPr>
              <a:t> fill your lives from morning til night.</a:t>
            </a:r>
            <a:br>
              <a:rPr lang="en-AU" dirty="0" smtClean="0">
                <a:solidFill>
                  <a:schemeClr val="bg1"/>
                </a:solidFill>
                <a:effectLst/>
                <a:latin typeface="Arial"/>
                <a:ea typeface="Times New Roman"/>
              </a:rPr>
            </a:br>
            <a:r>
              <a:rPr lang="en-AU" dirty="0" smtClean="0">
                <a:solidFill>
                  <a:schemeClr val="bg1"/>
                </a:solidFill>
                <a:effectLst/>
                <a:latin typeface="Arial"/>
                <a:ea typeface="Times New Roman"/>
              </a:rPr>
              <a:t>He’s </a:t>
            </a:r>
            <a:r>
              <a:rPr lang="en-AU" dirty="0" err="1" smtClean="0">
                <a:solidFill>
                  <a:schemeClr val="bg1"/>
                </a:solidFill>
                <a:effectLst/>
                <a:latin typeface="Arial"/>
                <a:ea typeface="Times New Roman"/>
              </a:rPr>
              <a:t>gonna</a:t>
            </a:r>
            <a:r>
              <a:rPr lang="en-AU" dirty="0" smtClean="0">
                <a:solidFill>
                  <a:schemeClr val="bg1"/>
                </a:solidFill>
                <a:effectLst/>
                <a:latin typeface="Arial"/>
                <a:ea typeface="Times New Roman"/>
              </a:rPr>
              <a:t> light your fire.”</a:t>
            </a:r>
            <a:br>
              <a:rPr lang="en-AU" dirty="0" smtClean="0">
                <a:solidFill>
                  <a:schemeClr val="bg1"/>
                </a:solidFill>
                <a:effectLst/>
                <a:latin typeface="Arial"/>
                <a:ea typeface="Times New Roman"/>
              </a:rPr>
            </a:br>
            <a:r>
              <a:rPr lang="en-AU" dirty="0" smtClean="0">
                <a:solidFill>
                  <a:schemeClr val="bg1"/>
                </a:solidFill>
                <a:effectLst/>
                <a:latin typeface="Arial"/>
                <a:ea typeface="Times New Roman"/>
              </a:rPr>
              <a:t>God’s love will live in you.</a:t>
            </a:r>
            <a:br>
              <a:rPr lang="en-AU" dirty="0" smtClean="0">
                <a:solidFill>
                  <a:schemeClr val="bg1"/>
                </a:solidFill>
                <a:effectLst/>
                <a:latin typeface="Arial"/>
                <a:ea typeface="Times New Roman"/>
              </a:rPr>
            </a:br>
            <a:r>
              <a:rPr lang="en-AU" dirty="0" smtClean="0">
                <a:solidFill>
                  <a:schemeClr val="bg1"/>
                </a:solidFill>
                <a:effectLst/>
                <a:latin typeface="Arial"/>
                <a:ea typeface="Times New Roman"/>
              </a:rPr>
              <a:t>He’s </a:t>
            </a:r>
            <a:r>
              <a:rPr lang="en-AU" dirty="0" err="1" smtClean="0">
                <a:solidFill>
                  <a:schemeClr val="bg1"/>
                </a:solidFill>
                <a:effectLst/>
                <a:latin typeface="Arial"/>
                <a:ea typeface="Times New Roman"/>
              </a:rPr>
              <a:t>gonna</a:t>
            </a:r>
            <a:r>
              <a:rPr lang="en-AU" dirty="0" smtClean="0">
                <a:solidFill>
                  <a:schemeClr val="bg1"/>
                </a:solidFill>
                <a:effectLst/>
                <a:latin typeface="Arial"/>
                <a:ea typeface="Times New Roman"/>
              </a:rPr>
              <a:t> light your fire</a:t>
            </a:r>
            <a:br>
              <a:rPr lang="en-AU" dirty="0" smtClean="0">
                <a:solidFill>
                  <a:schemeClr val="bg1"/>
                </a:solidFill>
                <a:effectLst/>
                <a:latin typeface="Arial"/>
                <a:ea typeface="Times New Roman"/>
              </a:rPr>
            </a:br>
            <a:r>
              <a:rPr lang="en-AU" dirty="0" smtClean="0">
                <a:solidFill>
                  <a:schemeClr val="bg1"/>
                </a:solidFill>
                <a:effectLst/>
                <a:latin typeface="Arial"/>
                <a:ea typeface="Times New Roman"/>
              </a:rPr>
              <a:t>He’ll keep you burning through your life.</a:t>
            </a:r>
            <a:br>
              <a:rPr lang="en-AU" dirty="0" smtClean="0">
                <a:solidFill>
                  <a:schemeClr val="bg1"/>
                </a:solidFill>
                <a:effectLst/>
                <a:latin typeface="Arial"/>
                <a:ea typeface="Times New Roman"/>
              </a:rPr>
            </a:br>
            <a:r>
              <a:rPr lang="en-AU" dirty="0" smtClean="0">
                <a:solidFill>
                  <a:schemeClr val="bg1"/>
                </a:solidFill>
                <a:effectLst/>
                <a:latin typeface="Arial"/>
                <a:ea typeface="Times New Roman"/>
              </a:rPr>
              <a:t>He’s </a:t>
            </a:r>
            <a:r>
              <a:rPr lang="en-AU" dirty="0" err="1" smtClean="0">
                <a:solidFill>
                  <a:schemeClr val="bg1"/>
                </a:solidFill>
                <a:effectLst/>
                <a:latin typeface="Arial"/>
                <a:ea typeface="Times New Roman"/>
              </a:rPr>
              <a:t>gonna</a:t>
            </a:r>
            <a:r>
              <a:rPr lang="en-AU" dirty="0" smtClean="0">
                <a:solidFill>
                  <a:schemeClr val="bg1"/>
                </a:solidFill>
                <a:effectLst/>
                <a:latin typeface="Arial"/>
                <a:ea typeface="Times New Roman"/>
              </a:rPr>
              <a:t> light your fire.”</a:t>
            </a:r>
            <a:br>
              <a:rPr lang="en-AU" dirty="0" smtClean="0">
                <a:solidFill>
                  <a:schemeClr val="bg1"/>
                </a:solidFill>
                <a:effectLst/>
                <a:latin typeface="Arial"/>
                <a:ea typeface="Times New Roman"/>
              </a:rPr>
            </a:br>
            <a:endParaRPr lang="en-AU" dirty="0">
              <a:solidFill>
                <a:schemeClr val="bg1"/>
              </a:solidFill>
            </a:endParaRPr>
          </a:p>
        </p:txBody>
      </p:sp>
    </p:spTree>
    <p:extLst>
      <p:ext uri="{BB962C8B-B14F-4D97-AF65-F5344CB8AC3E}">
        <p14:creationId xmlns:p14="http://schemas.microsoft.com/office/powerpoint/2010/main" val="2589799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gawkerassets.com/assets/images/9/2010/11/fir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39250" cy="693420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1"/>
            <a:ext cx="9239250" cy="6934201"/>
          </a:xfrm>
          <a:prstGeom prst="rect">
            <a:avLst/>
          </a:prstGeom>
          <a:solidFill>
            <a:schemeClr val="tx1">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
        <p:nvSpPr>
          <p:cNvPr id="2" name="Title 1"/>
          <p:cNvSpPr>
            <a:spLocks noGrp="1"/>
          </p:cNvSpPr>
          <p:nvPr>
            <p:ph type="ctrTitle"/>
          </p:nvPr>
        </p:nvSpPr>
        <p:spPr>
          <a:xfrm>
            <a:off x="179512" y="260648"/>
            <a:ext cx="8856984" cy="6480719"/>
          </a:xfrm>
        </p:spPr>
        <p:txBody>
          <a:bodyPr>
            <a:normAutofit fontScale="90000"/>
          </a:bodyPr>
          <a:lstStyle/>
          <a:p>
            <a:pPr>
              <a:spcAft>
                <a:spcPts val="0"/>
              </a:spcAft>
            </a:pPr>
            <a:r>
              <a:rPr lang="en-AU" dirty="0" smtClean="0">
                <a:solidFill>
                  <a:schemeClr val="bg1"/>
                </a:solidFill>
                <a:effectLst/>
                <a:latin typeface="Arial"/>
                <a:ea typeface="Times New Roman"/>
              </a:rPr>
              <a:t>It’s a long, long time since that special day,</a:t>
            </a:r>
            <a:br>
              <a:rPr lang="en-AU" dirty="0" smtClean="0">
                <a:solidFill>
                  <a:schemeClr val="bg1"/>
                </a:solidFill>
                <a:effectLst/>
                <a:latin typeface="Arial"/>
                <a:ea typeface="Times New Roman"/>
              </a:rPr>
            </a:br>
            <a:r>
              <a:rPr lang="en-AU" dirty="0" smtClean="0">
                <a:solidFill>
                  <a:schemeClr val="bg1"/>
                </a:solidFill>
                <a:effectLst/>
                <a:latin typeface="Arial"/>
                <a:ea typeface="Times New Roman"/>
              </a:rPr>
              <a:t>But the Holy Spirit came to Earth to stay.</a:t>
            </a:r>
            <a:br>
              <a:rPr lang="en-AU" dirty="0" smtClean="0">
                <a:solidFill>
                  <a:schemeClr val="bg1"/>
                </a:solidFill>
                <a:effectLst/>
                <a:latin typeface="Arial"/>
                <a:ea typeface="Times New Roman"/>
              </a:rPr>
            </a:br>
            <a:r>
              <a:rPr lang="en-AU" dirty="0" smtClean="0">
                <a:solidFill>
                  <a:schemeClr val="bg1"/>
                </a:solidFill>
                <a:effectLst/>
                <a:latin typeface="Arial"/>
                <a:ea typeface="Times New Roman"/>
              </a:rPr>
              <a:t>Jesus’ promise was to everyone.</a:t>
            </a:r>
            <a:br>
              <a:rPr lang="en-AU" dirty="0" smtClean="0">
                <a:solidFill>
                  <a:schemeClr val="bg1"/>
                </a:solidFill>
                <a:effectLst/>
                <a:latin typeface="Arial"/>
                <a:ea typeface="Times New Roman"/>
              </a:rPr>
            </a:br>
            <a:r>
              <a:rPr lang="en-AU" dirty="0" smtClean="0">
                <a:solidFill>
                  <a:schemeClr val="bg1"/>
                </a:solidFill>
                <a:effectLst/>
                <a:latin typeface="Arial"/>
                <a:ea typeface="Times New Roman"/>
              </a:rPr>
              <a:t>Believe in Jesus, that He died for you </a:t>
            </a:r>
            <a:br>
              <a:rPr lang="en-AU" dirty="0" smtClean="0">
                <a:solidFill>
                  <a:schemeClr val="bg1"/>
                </a:solidFill>
                <a:effectLst/>
                <a:latin typeface="Arial"/>
                <a:ea typeface="Times New Roman"/>
              </a:rPr>
            </a:br>
            <a:r>
              <a:rPr lang="en-AU" dirty="0" smtClean="0">
                <a:solidFill>
                  <a:schemeClr val="bg1"/>
                </a:solidFill>
                <a:effectLst/>
                <a:latin typeface="Arial"/>
                <a:ea typeface="Times New Roman"/>
              </a:rPr>
              <a:t>and that He rose again, the story’s true.</a:t>
            </a:r>
            <a:br>
              <a:rPr lang="en-AU" dirty="0" smtClean="0">
                <a:solidFill>
                  <a:schemeClr val="bg1"/>
                </a:solidFill>
                <a:effectLst/>
                <a:latin typeface="Arial"/>
                <a:ea typeface="Times New Roman"/>
              </a:rPr>
            </a:br>
            <a:r>
              <a:rPr lang="en-AU" dirty="0" smtClean="0">
                <a:solidFill>
                  <a:schemeClr val="bg1"/>
                </a:solidFill>
                <a:effectLst/>
                <a:latin typeface="Arial"/>
                <a:ea typeface="Times New Roman"/>
              </a:rPr>
              <a:t>Let the Holy Spirit lead you on your way.</a:t>
            </a:r>
            <a:br>
              <a:rPr lang="en-AU" dirty="0" smtClean="0">
                <a:solidFill>
                  <a:schemeClr val="bg1"/>
                </a:solidFill>
                <a:effectLst/>
                <a:latin typeface="Arial"/>
                <a:ea typeface="Times New Roman"/>
              </a:rPr>
            </a:br>
            <a:endParaRPr lang="en-AU" dirty="0">
              <a:solidFill>
                <a:schemeClr val="bg1"/>
              </a:solidFill>
            </a:endParaRPr>
          </a:p>
        </p:txBody>
      </p:sp>
    </p:spTree>
    <p:extLst>
      <p:ext uri="{BB962C8B-B14F-4D97-AF65-F5344CB8AC3E}">
        <p14:creationId xmlns:p14="http://schemas.microsoft.com/office/powerpoint/2010/main" val="30804886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gawkerassets.com/assets/images/9/2010/11/fir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39250" cy="693420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1"/>
            <a:ext cx="9239250" cy="6934201"/>
          </a:xfrm>
          <a:prstGeom prst="rect">
            <a:avLst/>
          </a:prstGeom>
          <a:solidFill>
            <a:schemeClr val="tx1">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
        <p:nvSpPr>
          <p:cNvPr id="2" name="Title 1"/>
          <p:cNvSpPr>
            <a:spLocks noGrp="1"/>
          </p:cNvSpPr>
          <p:nvPr>
            <p:ph type="ctrTitle"/>
          </p:nvPr>
        </p:nvSpPr>
        <p:spPr>
          <a:xfrm>
            <a:off x="179512" y="260648"/>
            <a:ext cx="8856984" cy="6480719"/>
          </a:xfrm>
        </p:spPr>
        <p:txBody>
          <a:bodyPr>
            <a:normAutofit fontScale="90000"/>
          </a:bodyPr>
          <a:lstStyle/>
          <a:p>
            <a:pPr>
              <a:spcAft>
                <a:spcPts val="0"/>
              </a:spcAft>
            </a:pPr>
            <a:r>
              <a:rPr lang="en-AU" dirty="0" smtClean="0">
                <a:solidFill>
                  <a:schemeClr val="bg1"/>
                </a:solidFill>
                <a:effectLst/>
                <a:latin typeface="Arial"/>
                <a:ea typeface="Times New Roman"/>
              </a:rPr>
              <a:t>He’s </a:t>
            </a:r>
            <a:r>
              <a:rPr lang="en-AU" dirty="0" err="1" smtClean="0">
                <a:solidFill>
                  <a:schemeClr val="bg1"/>
                </a:solidFill>
                <a:effectLst/>
                <a:latin typeface="Arial"/>
                <a:ea typeface="Times New Roman"/>
              </a:rPr>
              <a:t>gonna</a:t>
            </a:r>
            <a:r>
              <a:rPr lang="en-AU" dirty="0" smtClean="0">
                <a:solidFill>
                  <a:schemeClr val="bg1"/>
                </a:solidFill>
                <a:effectLst/>
                <a:latin typeface="Arial"/>
                <a:ea typeface="Times New Roman"/>
              </a:rPr>
              <a:t> light your fire</a:t>
            </a:r>
            <a:br>
              <a:rPr lang="en-AU" dirty="0" smtClean="0">
                <a:solidFill>
                  <a:schemeClr val="bg1"/>
                </a:solidFill>
                <a:effectLst/>
                <a:latin typeface="Arial"/>
                <a:ea typeface="Times New Roman"/>
              </a:rPr>
            </a:br>
            <a:r>
              <a:rPr lang="en-AU" dirty="0" smtClean="0">
                <a:solidFill>
                  <a:schemeClr val="bg1"/>
                </a:solidFill>
                <a:effectLst/>
                <a:latin typeface="Arial"/>
                <a:ea typeface="Times New Roman"/>
              </a:rPr>
              <a:t>He’s </a:t>
            </a:r>
            <a:r>
              <a:rPr lang="en-AU" dirty="0" err="1" smtClean="0">
                <a:solidFill>
                  <a:schemeClr val="bg1"/>
                </a:solidFill>
                <a:effectLst/>
                <a:latin typeface="Arial"/>
                <a:ea typeface="Times New Roman"/>
              </a:rPr>
              <a:t>gonna</a:t>
            </a:r>
            <a:r>
              <a:rPr lang="en-AU" dirty="0" smtClean="0">
                <a:solidFill>
                  <a:schemeClr val="bg1"/>
                </a:solidFill>
                <a:effectLst/>
                <a:latin typeface="Arial"/>
                <a:ea typeface="Times New Roman"/>
              </a:rPr>
              <a:t> fill your lives from morning til night.</a:t>
            </a:r>
            <a:br>
              <a:rPr lang="en-AU" dirty="0" smtClean="0">
                <a:solidFill>
                  <a:schemeClr val="bg1"/>
                </a:solidFill>
                <a:effectLst/>
                <a:latin typeface="Arial"/>
                <a:ea typeface="Times New Roman"/>
              </a:rPr>
            </a:br>
            <a:r>
              <a:rPr lang="en-AU" dirty="0" smtClean="0">
                <a:solidFill>
                  <a:schemeClr val="bg1"/>
                </a:solidFill>
                <a:effectLst/>
                <a:latin typeface="Arial"/>
                <a:ea typeface="Times New Roman"/>
              </a:rPr>
              <a:t>He’s </a:t>
            </a:r>
            <a:r>
              <a:rPr lang="en-AU" dirty="0" err="1" smtClean="0">
                <a:solidFill>
                  <a:schemeClr val="bg1"/>
                </a:solidFill>
                <a:effectLst/>
                <a:latin typeface="Arial"/>
                <a:ea typeface="Times New Roman"/>
              </a:rPr>
              <a:t>gonna</a:t>
            </a:r>
            <a:r>
              <a:rPr lang="en-AU" dirty="0" smtClean="0">
                <a:solidFill>
                  <a:schemeClr val="bg1"/>
                </a:solidFill>
                <a:effectLst/>
                <a:latin typeface="Arial"/>
                <a:ea typeface="Times New Roman"/>
              </a:rPr>
              <a:t> light your fire.”</a:t>
            </a:r>
            <a:br>
              <a:rPr lang="en-AU" dirty="0" smtClean="0">
                <a:solidFill>
                  <a:schemeClr val="bg1"/>
                </a:solidFill>
                <a:effectLst/>
                <a:latin typeface="Arial"/>
                <a:ea typeface="Times New Roman"/>
              </a:rPr>
            </a:br>
            <a:r>
              <a:rPr lang="en-AU" dirty="0" smtClean="0">
                <a:solidFill>
                  <a:schemeClr val="bg1"/>
                </a:solidFill>
                <a:effectLst/>
                <a:latin typeface="Arial"/>
                <a:ea typeface="Times New Roman"/>
              </a:rPr>
              <a:t>God’s love will live in you.</a:t>
            </a:r>
            <a:br>
              <a:rPr lang="en-AU" dirty="0" smtClean="0">
                <a:solidFill>
                  <a:schemeClr val="bg1"/>
                </a:solidFill>
                <a:effectLst/>
                <a:latin typeface="Arial"/>
                <a:ea typeface="Times New Roman"/>
              </a:rPr>
            </a:br>
            <a:r>
              <a:rPr lang="en-AU" dirty="0" smtClean="0">
                <a:solidFill>
                  <a:schemeClr val="bg1"/>
                </a:solidFill>
                <a:effectLst/>
                <a:latin typeface="Arial"/>
                <a:ea typeface="Times New Roman"/>
              </a:rPr>
              <a:t>He’s </a:t>
            </a:r>
            <a:r>
              <a:rPr lang="en-AU" dirty="0" err="1" smtClean="0">
                <a:solidFill>
                  <a:schemeClr val="bg1"/>
                </a:solidFill>
                <a:effectLst/>
                <a:latin typeface="Arial"/>
                <a:ea typeface="Times New Roman"/>
              </a:rPr>
              <a:t>gonna</a:t>
            </a:r>
            <a:r>
              <a:rPr lang="en-AU" dirty="0" smtClean="0">
                <a:solidFill>
                  <a:schemeClr val="bg1"/>
                </a:solidFill>
                <a:effectLst/>
                <a:latin typeface="Arial"/>
                <a:ea typeface="Times New Roman"/>
              </a:rPr>
              <a:t> light your fire</a:t>
            </a:r>
            <a:br>
              <a:rPr lang="en-AU" dirty="0" smtClean="0">
                <a:solidFill>
                  <a:schemeClr val="bg1"/>
                </a:solidFill>
                <a:effectLst/>
                <a:latin typeface="Arial"/>
                <a:ea typeface="Times New Roman"/>
              </a:rPr>
            </a:br>
            <a:r>
              <a:rPr lang="en-AU" dirty="0" smtClean="0">
                <a:solidFill>
                  <a:schemeClr val="bg1"/>
                </a:solidFill>
                <a:effectLst/>
                <a:latin typeface="Arial"/>
                <a:ea typeface="Times New Roman"/>
              </a:rPr>
              <a:t>He’ll keep you burning through your life.</a:t>
            </a:r>
            <a:br>
              <a:rPr lang="en-AU" dirty="0" smtClean="0">
                <a:solidFill>
                  <a:schemeClr val="bg1"/>
                </a:solidFill>
                <a:effectLst/>
                <a:latin typeface="Arial"/>
                <a:ea typeface="Times New Roman"/>
              </a:rPr>
            </a:br>
            <a:r>
              <a:rPr lang="en-AU" dirty="0" smtClean="0">
                <a:solidFill>
                  <a:schemeClr val="bg1"/>
                </a:solidFill>
                <a:effectLst/>
                <a:latin typeface="Arial"/>
                <a:ea typeface="Times New Roman"/>
              </a:rPr>
              <a:t>He’s </a:t>
            </a:r>
            <a:r>
              <a:rPr lang="en-AU" dirty="0" err="1" smtClean="0">
                <a:solidFill>
                  <a:schemeClr val="bg1"/>
                </a:solidFill>
                <a:effectLst/>
                <a:latin typeface="Arial"/>
                <a:ea typeface="Times New Roman"/>
              </a:rPr>
              <a:t>gonna</a:t>
            </a:r>
            <a:r>
              <a:rPr lang="en-AU" dirty="0" smtClean="0">
                <a:solidFill>
                  <a:schemeClr val="bg1"/>
                </a:solidFill>
                <a:effectLst/>
                <a:latin typeface="Arial"/>
                <a:ea typeface="Times New Roman"/>
              </a:rPr>
              <a:t> light your fire.”</a:t>
            </a:r>
            <a:br>
              <a:rPr lang="en-AU" dirty="0" smtClean="0">
                <a:solidFill>
                  <a:schemeClr val="bg1"/>
                </a:solidFill>
                <a:effectLst/>
                <a:latin typeface="Arial"/>
                <a:ea typeface="Times New Roman"/>
              </a:rPr>
            </a:br>
            <a:endParaRPr lang="en-AU" dirty="0">
              <a:solidFill>
                <a:schemeClr val="bg1"/>
              </a:solidFill>
            </a:endParaRPr>
          </a:p>
        </p:txBody>
      </p:sp>
    </p:spTree>
    <p:extLst>
      <p:ext uri="{BB962C8B-B14F-4D97-AF65-F5344CB8AC3E}">
        <p14:creationId xmlns:p14="http://schemas.microsoft.com/office/powerpoint/2010/main" val="36401481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75</Words>
  <Application>Microsoft Office PowerPoint</Application>
  <PresentationFormat>On-screen Show (4:3)</PresentationFormat>
  <Paragraphs>20</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LIGHT YOUR FIRE</vt:lpstr>
      <vt:lpstr>A long time ago in Jerusalem Jesus left his friends but he said to them, “I’m leaving you a job to witness to me in the World. Don’t leave this town, cause in a few day’s time the Holy Spirit’s gonna blow your minds With God’s Power from on high. </vt:lpstr>
      <vt:lpstr>He’s gonna light your fire He’s gonna fill your lives from morning til night. He’s gonna light your fire.”   </vt:lpstr>
      <vt:lpstr> Jesus went to Heaven like He said He would.  The disciples stayed together like He said they should They worshiped and prayed together every day. But as each day went their hearts were stirred They waited for his promise, they remembered His Word, “My gift is coming, the Spirit’s on His way.” </vt:lpstr>
      <vt:lpstr>He’s gonna light your fire He’s gonna fill your lives from morning til night. He’s gonna light your fire.”   </vt:lpstr>
      <vt:lpstr>On Pentecost day they were gathered in one place. The sound of a mighty wind completely filled the space. The Holy Spirit came just like He said. Flames of fire descended on them, Filled them with joy and God’s enthusiasm. They started speaking boldly as the Spirit led. </vt:lpstr>
      <vt:lpstr>He’s gonna light your fire He’s gonna fill your lives from morning til night. He’s gonna light your fire.” God’s love will live in you. He’s gonna light your fire He’ll keep you burning through your life. He’s gonna light your fire.” </vt:lpstr>
      <vt:lpstr>It’s a long, long time since that special day, But the Holy Spirit came to Earth to stay. Jesus’ promise was to everyone. Believe in Jesus, that He died for you  and that He rose again, the story’s true. Let the Holy Spirit lead you on your way. </vt:lpstr>
      <vt:lpstr>He’s gonna light your fire He’s gonna fill your lives from morning til night. He’s gonna light your fire.” God’s love will live in you. He’s gonna light your fire He’ll keep you burning through your life. He’s gonna light your fire.” </vt:lpstr>
      <vt:lpstr>He’s gonna light your fire He’s gonna fill your lives from morning til night. He’s gonna light your fire.” </vt:lpstr>
    </vt:vector>
  </TitlesOfParts>
  <Company>GSPV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LIGHT YOUR FIRE</dc:title>
  <dc:creator>Christopher</dc:creator>
  <cp:lastModifiedBy>Christopher</cp:lastModifiedBy>
  <cp:revision>3</cp:revision>
  <dcterms:created xsi:type="dcterms:W3CDTF">2012-06-14T14:24:20Z</dcterms:created>
  <dcterms:modified xsi:type="dcterms:W3CDTF">2012-06-14T14:46:38Z</dcterms:modified>
</cp:coreProperties>
</file>